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49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29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544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94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96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98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64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7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5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3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7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64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5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F3D2347-B669-4C0A-85B5-6B67AFA9E01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B1174-A3FD-4E29-8BF6-0DB4E8B4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A21A-CFE0-4FA2-B812-6C27A9A505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DD13D-ED5A-479C-B5E7-03F7E2519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Tableau Visual Analysis</a:t>
            </a:r>
          </a:p>
        </p:txBody>
      </p:sp>
    </p:spTree>
    <p:extLst>
      <p:ext uri="{BB962C8B-B14F-4D97-AF65-F5344CB8AC3E}">
        <p14:creationId xmlns:p14="http://schemas.microsoft.com/office/powerpoint/2010/main" val="176749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021C-A046-49AF-B3C1-1D378CAB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19657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Use color cart to show subcategory under every category.</a:t>
            </a:r>
            <a:endParaRPr lang="en-US" sz="32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36DD7-47E5-4033-BB57-D19A2D875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00" b="7548"/>
          <a:stretch/>
        </p:blipFill>
        <p:spPr>
          <a:xfrm>
            <a:off x="0" y="1017036"/>
            <a:ext cx="12192000" cy="58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8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6192-3756-4836-A181-CFC9E982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89180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Which category has highest sales in every year?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CB9C3-2757-44D2-A9D3-CCB9A1C15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" b="3991"/>
          <a:stretch/>
        </p:blipFill>
        <p:spPr>
          <a:xfrm>
            <a:off x="0" y="839754"/>
            <a:ext cx="12192000" cy="6276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6E20C-7198-4362-88C7-B387A9484395}"/>
              </a:ext>
            </a:extLst>
          </p:cNvPr>
          <p:cNvSpPr txBox="1"/>
          <p:nvPr/>
        </p:nvSpPr>
        <p:spPr>
          <a:xfrm>
            <a:off x="8360229" y="2211355"/>
            <a:ext cx="2211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2011-Technology</a:t>
            </a:r>
          </a:p>
          <a:p>
            <a:r>
              <a:rPr lang="en-US" dirty="0"/>
              <a:t>2012-Technology</a:t>
            </a:r>
          </a:p>
          <a:p>
            <a:r>
              <a:rPr lang="en-US" dirty="0"/>
              <a:t>2013-Technology</a:t>
            </a:r>
          </a:p>
          <a:p>
            <a:r>
              <a:rPr lang="en-US" dirty="0"/>
              <a:t>2014-Technology</a:t>
            </a:r>
          </a:p>
        </p:txBody>
      </p:sp>
    </p:spTree>
    <p:extLst>
      <p:ext uri="{BB962C8B-B14F-4D97-AF65-F5344CB8AC3E}">
        <p14:creationId xmlns:p14="http://schemas.microsoft.com/office/powerpoint/2010/main" val="210877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1FEB-3CE3-4CF6-A659-0FCCD95A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47649" cy="132080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+mn-lt"/>
              </a:rPr>
              <a:t>What is the total sales of machine and phones type subcategory in the year 2011.</a:t>
            </a:r>
            <a:endParaRPr lang="en-US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839F65-A4BA-40CD-90D3-91CFC0D208BE}"/>
              </a:ext>
            </a:extLst>
          </p:cNvPr>
          <p:cNvSpPr/>
          <p:nvPr/>
        </p:nvSpPr>
        <p:spPr>
          <a:xfrm>
            <a:off x="9091122" y="2463282"/>
            <a:ext cx="3023119" cy="9657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Total Sales of machine and phones = 336,115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12E1B-191C-48D7-8D6D-0D9B3F981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49" r="41633" b="16735"/>
          <a:stretch/>
        </p:blipFill>
        <p:spPr>
          <a:xfrm>
            <a:off x="4488025" y="1082351"/>
            <a:ext cx="3769568" cy="5710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739CE-E7CC-41AB-9AC7-BC38E2008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4" t="15782" r="43367" b="7755"/>
          <a:stretch/>
        </p:blipFill>
        <p:spPr>
          <a:xfrm>
            <a:off x="251927" y="1320800"/>
            <a:ext cx="3984171" cy="52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5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B5D7-0652-4D79-B9E2-233B4BA41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489233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Which subcategory of furniture type category has highest sales in 2011.</a:t>
            </a:r>
            <a:endParaRPr lang="en-US" sz="32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C1F3FD-B89F-4399-97FB-43DA12CF251A}"/>
              </a:ext>
            </a:extLst>
          </p:cNvPr>
          <p:cNvSpPr txBox="1"/>
          <p:nvPr/>
        </p:nvSpPr>
        <p:spPr>
          <a:xfrm>
            <a:off x="6596742" y="660400"/>
            <a:ext cx="3648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Bookcases has highest sales in 2011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A76B2-EF8D-4739-BAB2-D8122D81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12192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64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DB1-8CF6-4230-8A37-452FB2DF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3580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In the year 2014 which subcategory has highest sales under each category.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8A71E-0826-4B6E-9C7C-56AD98F46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8" t="11020" r="-1" b="11564"/>
          <a:stretch/>
        </p:blipFill>
        <p:spPr>
          <a:xfrm>
            <a:off x="485537" y="1129004"/>
            <a:ext cx="4466253" cy="5309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92D10-F4C1-4207-A130-5B0173A02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78" b="11292"/>
          <a:stretch/>
        </p:blipFill>
        <p:spPr>
          <a:xfrm>
            <a:off x="5309117" y="741783"/>
            <a:ext cx="2721429" cy="6083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E8747A-2ECA-4137-A17C-EB5DB655B3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40" t="4567" r="-201" b="12167"/>
          <a:stretch/>
        </p:blipFill>
        <p:spPr>
          <a:xfrm>
            <a:off x="8161176" y="928394"/>
            <a:ext cx="4030824" cy="57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2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63A4-1F8A-4099-9408-F1C1FE44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30408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In the year 2014 which subcategory has lowest sales under each category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5A987-61EB-4185-B143-A887B45ED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85" r="6862" b="11021"/>
          <a:stretch/>
        </p:blipFill>
        <p:spPr>
          <a:xfrm>
            <a:off x="438539" y="1082351"/>
            <a:ext cx="2761861" cy="5645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6F1AA-BB11-46A5-9684-EC87AEBE1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20" t="14150" b="10613"/>
          <a:stretch/>
        </p:blipFill>
        <p:spPr>
          <a:xfrm>
            <a:off x="3816221" y="1268963"/>
            <a:ext cx="3533192" cy="5159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4E93E-9A29-449A-AEF4-2EDDE7665D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89" t="5851" b="14830"/>
          <a:stretch/>
        </p:blipFill>
        <p:spPr>
          <a:xfrm>
            <a:off x="8406882" y="1268963"/>
            <a:ext cx="2964023" cy="54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2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F3E1-28A6-40BB-AD2A-F3FADD54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0" i="0" dirty="0">
                <a:solidFill>
                  <a:srgbClr val="24292E"/>
                </a:solidFill>
                <a:effectLst/>
                <a:latin typeface="+mn-lt"/>
              </a:rPr>
              <a:t>What decision you can take to increase the profit in the next year based on Your current years analysis. 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5156-8CE0-4CB2-929A-451630C8C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can see from the visualization, the ratio of sales were increased every year for category Technology.</a:t>
            </a:r>
          </a:p>
          <a:p>
            <a:r>
              <a:rPr lang="en-US" dirty="0"/>
              <a:t>To increase the profit for next year we can increase the manufacturing in Category technology of phones.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1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4A62-8248-4932-ADA8-4057FEAD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979850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Find total aggregated sales for each year by order date.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859DB-F93E-4034-A91D-4D9E824DA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96"/>
          <a:stretch/>
        </p:blipFill>
        <p:spPr>
          <a:xfrm>
            <a:off x="1" y="1082351"/>
            <a:ext cx="12192000" cy="57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4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FDDDC-BA78-4110-B7D3-4FADF34BC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368"/>
            <a:ext cx="9237306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In which years sales was minimum and maximum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E709-87BD-43A1-BE07-6C3E859D9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6"/>
          <a:stretch/>
        </p:blipFill>
        <p:spPr>
          <a:xfrm>
            <a:off x="0" y="737119"/>
            <a:ext cx="12191999" cy="61302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D924E0-A25B-4275-8861-4DCD551E6992}"/>
              </a:ext>
            </a:extLst>
          </p:cNvPr>
          <p:cNvSpPr/>
          <p:nvPr/>
        </p:nvSpPr>
        <p:spPr>
          <a:xfrm>
            <a:off x="7865705" y="2575248"/>
            <a:ext cx="2509936" cy="1418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Minimum Sales- 2011</a:t>
            </a:r>
          </a:p>
          <a:p>
            <a:pPr algn="ctr"/>
            <a:r>
              <a:rPr lang="en-US" dirty="0"/>
              <a:t>Maximum Sales-2014</a:t>
            </a:r>
          </a:p>
        </p:txBody>
      </p:sp>
    </p:spTree>
    <p:extLst>
      <p:ext uri="{BB962C8B-B14F-4D97-AF65-F5344CB8AC3E}">
        <p14:creationId xmlns:p14="http://schemas.microsoft.com/office/powerpoint/2010/main" val="162992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D589-7BB9-44F7-BF24-C29DD5AB3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440"/>
            <a:ext cx="9853126" cy="12192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  <a:cs typeface="Segoe UI Semilight" panose="020B0402040204020203" pitchFamily="34" charset="0"/>
              </a:rPr>
              <a:t>Find the highest sales and show the view in bar graph and label it</a:t>
            </a:r>
            <a:endParaRPr lang="en-US" sz="3200" dirty="0">
              <a:latin typeface="+mn-lt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5310C-FBAB-4C44-B102-72C5CC2D8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3"/>
          <a:stretch/>
        </p:blipFill>
        <p:spPr>
          <a:xfrm>
            <a:off x="0" y="1045203"/>
            <a:ext cx="12192000" cy="58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4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50D2-B6F0-4A19-AD35-CB5806543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Find the category wise sales for every year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4A145-A191-40D5-820D-90A8900CE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0" y="634482"/>
            <a:ext cx="12192000" cy="62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1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77389-7266-4340-BA2B-C958342A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478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Check the tooltip for sales for every category.</a:t>
            </a:r>
            <a:endParaRPr lang="en-US" sz="32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89396-4FB7-4116-9652-1F4E2292F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41"/>
          <a:stretch/>
        </p:blipFill>
        <p:spPr>
          <a:xfrm>
            <a:off x="0" y="606489"/>
            <a:ext cx="12191999" cy="62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08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8940-AA98-49DD-A745-1BF6EAB2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18441" cy="132080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+mn-lt"/>
              </a:rPr>
              <a:t>Display subcategory and find some insights from the view about max and min sales under every category.</a:t>
            </a: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FC870-EBA1-4689-A63F-6B76DE78F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"/>
          <a:stretch/>
        </p:blipFill>
        <p:spPr>
          <a:xfrm>
            <a:off x="0" y="1166326"/>
            <a:ext cx="12192000" cy="56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7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20A3-3B8A-4732-A0E9-98D5BD33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72596" cy="1320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4292E"/>
                </a:solidFill>
                <a:latin typeface="+mn-lt"/>
              </a:rPr>
              <a:t>S</a:t>
            </a:r>
            <a:r>
              <a:rPr lang="en-US" b="0" i="0" dirty="0">
                <a:solidFill>
                  <a:srgbClr val="24292E"/>
                </a:solidFill>
                <a:effectLst/>
                <a:latin typeface="+mn-lt"/>
              </a:rPr>
              <a:t>wap rows and columns using appropriate option and display the view horizontally.</a:t>
            </a: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D8EFA4-960A-4C4B-9466-EC4D0A6C0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6"/>
          <a:stretch/>
        </p:blipFill>
        <p:spPr>
          <a:xfrm>
            <a:off x="0" y="1194317"/>
            <a:ext cx="12192000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3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19AE-5EE3-4D68-AC29-A347052B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E"/>
                </a:solidFill>
                <a:effectLst/>
                <a:latin typeface="+mn-lt"/>
              </a:rPr>
              <a:t>Represent your view using different color</a:t>
            </a:r>
            <a:endParaRPr lang="en-US" sz="32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BBD7B-5256-4409-8F0C-73ACEA8F5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89"/>
          <a:stretch/>
        </p:blipFill>
        <p:spPr>
          <a:xfrm>
            <a:off x="0" y="774440"/>
            <a:ext cx="12192000" cy="60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527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255</TotalTime>
  <Words>244</Words>
  <Application>Microsoft Office PowerPoint</Application>
  <PresentationFormat>Widescreen</PresentationFormat>
  <Paragraphs>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Tableau</vt:lpstr>
      <vt:lpstr>Find total aggregated sales for each year by order date.</vt:lpstr>
      <vt:lpstr>In which years sales was minimum and maximum</vt:lpstr>
      <vt:lpstr>Find the highest sales and show the view in bar graph and label it</vt:lpstr>
      <vt:lpstr>Find the category wise sales for every year</vt:lpstr>
      <vt:lpstr>Check the tooltip for sales for every category.</vt:lpstr>
      <vt:lpstr>Display subcategory and find some insights from the view about max and min sales under every category.</vt:lpstr>
      <vt:lpstr>Swap rows and columns using appropriate option and display the view horizontally.</vt:lpstr>
      <vt:lpstr>Represent your view using different color</vt:lpstr>
      <vt:lpstr>Use color cart to show subcategory under every category.</vt:lpstr>
      <vt:lpstr>Which category has highest sales in every year?</vt:lpstr>
      <vt:lpstr>What is the total sales of machine and phones type subcategory in the year 2011.</vt:lpstr>
      <vt:lpstr>Which subcategory of furniture type category has highest sales in 2011.</vt:lpstr>
      <vt:lpstr>In the year 2014 which subcategory has highest sales under each category.</vt:lpstr>
      <vt:lpstr>In the year 2014 which subcategory has lowest sales under each category</vt:lpstr>
      <vt:lpstr>What decision you can take to increase the profit in the next year based on Your current years analysis.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</dc:title>
  <dc:creator>ER. SONALI</dc:creator>
  <cp:lastModifiedBy>Anirudh Nayak</cp:lastModifiedBy>
  <cp:revision>60</cp:revision>
  <dcterms:created xsi:type="dcterms:W3CDTF">2021-07-16T11:20:19Z</dcterms:created>
  <dcterms:modified xsi:type="dcterms:W3CDTF">2021-08-08T13:18:24Z</dcterms:modified>
</cp:coreProperties>
</file>